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75" r:id="rId3"/>
    <p:sldId id="270" r:id="rId4"/>
    <p:sldId id="276" r:id="rId5"/>
    <p:sldId id="303" r:id="rId6"/>
    <p:sldId id="278" r:id="rId7"/>
    <p:sldId id="282" r:id="rId8"/>
    <p:sldId id="283" r:id="rId9"/>
    <p:sldId id="284" r:id="rId10"/>
    <p:sldId id="304" r:id="rId11"/>
    <p:sldId id="305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132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6073-B126-40B7-B5A5-D4A0A3EE2CEC}" type="datetimeFigureOut">
              <a:rPr kumimoji="1" lang="ja-JP" altLang="en-US" smtClean="0"/>
              <a:t>2016/3/23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5F5F-196D-4EA2-9F5C-BD639598FF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8272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6073-B126-40B7-B5A5-D4A0A3EE2CEC}" type="datetimeFigureOut">
              <a:rPr kumimoji="1" lang="ja-JP" altLang="en-US" smtClean="0"/>
              <a:t>2016/3/23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5F5F-196D-4EA2-9F5C-BD639598FF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5390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6073-B126-40B7-B5A5-D4A0A3EE2CEC}" type="datetimeFigureOut">
              <a:rPr kumimoji="1" lang="ja-JP" altLang="en-US" smtClean="0"/>
              <a:t>2016/3/23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5F5F-196D-4EA2-9F5C-BD639598FF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3068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6073-B126-40B7-B5A5-D4A0A3EE2CEC}" type="datetimeFigureOut">
              <a:rPr kumimoji="1" lang="ja-JP" altLang="en-US" smtClean="0"/>
              <a:t>2016/3/23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5F5F-196D-4EA2-9F5C-BD639598FF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8308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6073-B126-40B7-B5A5-D4A0A3EE2CEC}" type="datetimeFigureOut">
              <a:rPr kumimoji="1" lang="ja-JP" altLang="en-US" smtClean="0"/>
              <a:t>2016/3/23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5F5F-196D-4EA2-9F5C-BD639598FF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6030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6073-B126-40B7-B5A5-D4A0A3EE2CEC}" type="datetimeFigureOut">
              <a:rPr kumimoji="1" lang="ja-JP" altLang="en-US" smtClean="0"/>
              <a:t>2016/3/23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5F5F-196D-4EA2-9F5C-BD639598FF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8660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6073-B126-40B7-B5A5-D4A0A3EE2CEC}" type="datetimeFigureOut">
              <a:rPr kumimoji="1" lang="ja-JP" altLang="en-US" smtClean="0"/>
              <a:t>2016/3/23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5F5F-196D-4EA2-9F5C-BD639598FF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9092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6073-B126-40B7-B5A5-D4A0A3EE2CEC}" type="datetimeFigureOut">
              <a:rPr kumimoji="1" lang="ja-JP" altLang="en-US" smtClean="0"/>
              <a:t>2016/3/23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5F5F-196D-4EA2-9F5C-BD639598FF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1313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6073-B126-40B7-B5A5-D4A0A3EE2CEC}" type="datetimeFigureOut">
              <a:rPr kumimoji="1" lang="ja-JP" altLang="en-US" smtClean="0"/>
              <a:t>2016/3/23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5F5F-196D-4EA2-9F5C-BD639598FF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1571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6073-B126-40B7-B5A5-D4A0A3EE2CEC}" type="datetimeFigureOut">
              <a:rPr kumimoji="1" lang="ja-JP" altLang="en-US" smtClean="0"/>
              <a:t>2016/3/23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5F5F-196D-4EA2-9F5C-BD639598FF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8126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76073-B126-40B7-B5A5-D4A0A3EE2CEC}" type="datetimeFigureOut">
              <a:rPr kumimoji="1" lang="ja-JP" altLang="en-US" smtClean="0"/>
              <a:t>2016/3/23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5F5F-196D-4EA2-9F5C-BD639598FF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9442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76073-B126-40B7-B5A5-D4A0A3EE2CEC}" type="datetimeFigureOut">
              <a:rPr kumimoji="1" lang="ja-JP" altLang="en-US" smtClean="0"/>
              <a:t>2016/3/23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A5F5F-196D-4EA2-9F5C-BD639598FF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0707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884368" y="35414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solidFill>
                  <a:srgbClr val="0070C0"/>
                </a:solidFill>
              </a:rPr>
              <a:t>那覇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pic>
        <p:nvPicPr>
          <p:cNvPr id="16386" name="Picture 2" descr="C:\Users\M606453\Documents\JAAGA\隊員表彰27\実施概要\写真\那覇\式典冒頭\JAAGA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96752"/>
            <a:ext cx="648072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923928" y="538807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会場　檀上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189847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884368" y="35414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solidFill>
                  <a:srgbClr val="0070C0"/>
                </a:solidFill>
              </a:rPr>
              <a:t>那覇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pic>
        <p:nvPicPr>
          <p:cNvPr id="23554" name="Picture 2" descr="C:\Users\M606453\Documents\JAAGA\隊員表彰27\実施概要\写真\那覇\授与\髙間曹長\JAAGA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1" t="4244" r="4369" b="6242"/>
          <a:stretch/>
        </p:blipFill>
        <p:spPr bwMode="auto">
          <a:xfrm>
            <a:off x="692227" y="980728"/>
            <a:ext cx="7832692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314594" y="404664"/>
            <a:ext cx="2553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 smtClean="0"/>
              <a:t>賞状・記念楯授与</a:t>
            </a:r>
            <a:endParaRPr kumimoji="1" lang="ja-JP" altLang="en-US" sz="2400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699792" y="6372036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 smtClean="0"/>
              <a:t>織田副会長、髙間宗仁</a:t>
            </a:r>
            <a:r>
              <a:rPr lang="ja-JP" altLang="en-US" b="1" dirty="0"/>
              <a:t>曹長・恵津子夫妻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875459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884368" y="35414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solidFill>
                  <a:srgbClr val="0070C0"/>
                </a:solidFill>
              </a:rPr>
              <a:t>那覇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pic>
        <p:nvPicPr>
          <p:cNvPr id="24578" name="Picture 2" descr="C:\Users\M606453\Documents\JAAGA\隊員表彰27\実施概要\写真\那覇\授与\髙間曹長\JAAGA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0" t="10369" r="9927" b="5249"/>
          <a:stretch/>
        </p:blipFill>
        <p:spPr bwMode="auto">
          <a:xfrm>
            <a:off x="750738" y="1052736"/>
            <a:ext cx="7457666" cy="527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779912" y="476672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 smtClean="0"/>
              <a:t>宿泊券授与</a:t>
            </a:r>
            <a:endParaRPr kumimoji="1" lang="ja-JP" altLang="en-US" sz="2400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699792" y="637203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 smtClean="0"/>
              <a:t>小川会員、</a:t>
            </a:r>
            <a:r>
              <a:rPr lang="ja-JP" altLang="en-US" b="1" dirty="0"/>
              <a:t>髙間宗仁曹長・恵津子夫妻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3209874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884368" y="35414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solidFill>
                  <a:srgbClr val="0070C0"/>
                </a:solidFill>
              </a:rPr>
              <a:t>那覇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707904" y="538807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会場　檀上全体</a:t>
            </a:r>
            <a:endParaRPr kumimoji="1" lang="ja-JP" altLang="en-US" b="1" dirty="0"/>
          </a:p>
        </p:txBody>
      </p:sp>
      <p:pic>
        <p:nvPicPr>
          <p:cNvPr id="1026" name="Picture 2" descr="C:\Users\M606453\Documents\JAAGA\隊員表彰27\実施概要\写真\那覇\式典冒頭\JAAGA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0" t="9064" r="12202" b="15931"/>
          <a:stretch/>
        </p:blipFill>
        <p:spPr bwMode="auto">
          <a:xfrm>
            <a:off x="1317038" y="1124744"/>
            <a:ext cx="664525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2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884368" y="35414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solidFill>
                  <a:srgbClr val="0070C0"/>
                </a:solidFill>
              </a:rPr>
              <a:t>那覇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211960" y="50803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招待者</a:t>
            </a:r>
            <a:endParaRPr kumimoji="1" lang="ja-JP" altLang="en-US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99592" y="5445224"/>
            <a:ext cx="40324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" dirty="0"/>
              <a:t>山縣防衛協会事務局長</a:t>
            </a:r>
            <a:r>
              <a:rPr lang="ja-JP" altLang="en-US" sz="1100" dirty="0" err="1" smtClean="0"/>
              <a:t>、</a:t>
            </a:r>
            <a:r>
              <a:rPr lang="ja-JP" altLang="en-US" sz="1100" dirty="0" smtClean="0"/>
              <a:t>照屋</a:t>
            </a:r>
            <a:r>
              <a:rPr lang="ja-JP" altLang="en-US" sz="1100" dirty="0"/>
              <a:t>レキオウイング副会長</a:t>
            </a:r>
            <a:r>
              <a:rPr lang="ja-JP" altLang="en-US" sz="1100" dirty="0" smtClean="0"/>
              <a:t>、</a:t>
            </a:r>
            <a:endParaRPr lang="en-US" altLang="ja-JP" sz="1100" dirty="0" smtClean="0"/>
          </a:p>
          <a:p>
            <a:r>
              <a:rPr lang="zh-TW" altLang="en-US" sz="1100" dirty="0" smtClean="0"/>
              <a:t>         藤田隊</a:t>
            </a:r>
            <a:r>
              <a:rPr lang="zh-TW" altLang="en-US" sz="1100" dirty="0"/>
              <a:t>友会</a:t>
            </a:r>
            <a:r>
              <a:rPr lang="zh-TW" altLang="en-US" sz="1100" dirty="0" smtClean="0"/>
              <a:t>会長</a:t>
            </a:r>
            <a:r>
              <a:rPr lang="ja-JP" altLang="en-US" sz="1100" dirty="0" err="1"/>
              <a:t>、</a:t>
            </a:r>
            <a:r>
              <a:rPr lang="ja-JP" altLang="en-US" sz="1100" dirty="0"/>
              <a:t>阿慶田父兄会会長、</a:t>
            </a:r>
            <a:r>
              <a:rPr lang="zh-CN" altLang="en-US" sz="1100" dirty="0" smtClean="0"/>
              <a:t>新垣</a:t>
            </a:r>
            <a:r>
              <a:rPr lang="zh-CN" altLang="en-US" sz="1100" dirty="0"/>
              <a:t>小禄親睦会会長</a:t>
            </a:r>
            <a:endParaRPr lang="en-US" altLang="zh-TW" sz="1100" dirty="0" smtClean="0"/>
          </a:p>
        </p:txBody>
      </p:sp>
      <p:pic>
        <p:nvPicPr>
          <p:cNvPr id="2050" name="Picture 2" descr="C:\Users\M606453\Documents\JAAGA\隊員表彰27\実施概要\写真\那覇\会場\JAAGA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" t="-27" r="3389" b="18333"/>
          <a:stretch/>
        </p:blipFill>
        <p:spPr bwMode="auto">
          <a:xfrm>
            <a:off x="899592" y="907250"/>
            <a:ext cx="7487061" cy="446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5364088" y="5445224"/>
            <a:ext cx="30442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" dirty="0"/>
              <a:t>長田南施隊</a:t>
            </a:r>
            <a:r>
              <a:rPr lang="zh-TW" altLang="en-US" sz="1100" dirty="0" smtClean="0"/>
              <a:t>司令</a:t>
            </a:r>
            <a:r>
              <a:rPr lang="ja-JP" altLang="en-US" sz="1100" dirty="0" err="1" smtClean="0"/>
              <a:t>、</a:t>
            </a:r>
            <a:r>
              <a:rPr lang="zh-TW" altLang="en-US" sz="1100" dirty="0" smtClean="0"/>
              <a:t>古川南施隊</a:t>
            </a:r>
            <a:r>
              <a:rPr lang="zh-TW" altLang="en-US" sz="1100" dirty="0"/>
              <a:t>本部</a:t>
            </a:r>
            <a:r>
              <a:rPr lang="zh-TW" altLang="en-US" sz="1100" dirty="0" smtClean="0"/>
              <a:t>班長</a:t>
            </a:r>
            <a:r>
              <a:rPr lang="ja-JP" altLang="en-US" sz="1100" dirty="0" err="1" smtClean="0"/>
              <a:t>、</a:t>
            </a:r>
            <a:endParaRPr lang="en-US" altLang="ja-JP" sz="1100" dirty="0" smtClean="0"/>
          </a:p>
          <a:p>
            <a:r>
              <a:rPr lang="zh-TW" altLang="en-US" sz="1100" dirty="0" smtClean="0"/>
              <a:t>                      前野南施隊先任</a:t>
            </a:r>
            <a:r>
              <a:rPr lang="ja-JP" altLang="en-US" sz="1100" dirty="0" err="1" smtClean="0"/>
              <a:t>、</a:t>
            </a:r>
            <a:r>
              <a:rPr lang="zh-TW" altLang="en-US" sz="1100" dirty="0" smtClean="0"/>
              <a:t>小川</a:t>
            </a:r>
            <a:r>
              <a:rPr lang="zh-TW" altLang="en-US" sz="1100" dirty="0"/>
              <a:t>９空団先任</a:t>
            </a:r>
            <a:endParaRPr lang="en-US" altLang="zh-TW" sz="1100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707904" y="5877272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CMSgt </a:t>
            </a:r>
            <a:r>
              <a:rPr lang="de-DE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Hoffman</a:t>
            </a:r>
            <a:r>
              <a:rPr lang="de-DE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Mr. Schwartz</a:t>
            </a:r>
            <a:r>
              <a:rPr lang="de-DE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1st </a:t>
            </a:r>
            <a:r>
              <a:rPr lang="de-DE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Lt </a:t>
            </a:r>
            <a:r>
              <a:rPr lang="de-DE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Epperson</a:t>
            </a:r>
            <a:endParaRPr lang="en-US" altLang="zh-TW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54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884368" y="35414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solidFill>
                  <a:srgbClr val="0070C0"/>
                </a:solidFill>
              </a:rPr>
              <a:t>那覇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851920" y="47667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表彰状読み上げ</a:t>
            </a:r>
            <a:endParaRPr kumimoji="1" lang="ja-JP" altLang="en-US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483768" y="5661248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Lt Gen </a:t>
            </a:r>
            <a:r>
              <a:rPr lang="en-US" altLang="ja-JP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Orita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(ret.)</a:t>
            </a:r>
            <a:r>
              <a:rPr lang="en-US" altLang="ja-JP" dirty="0" smtClean="0"/>
              <a:t>, </a:t>
            </a:r>
            <a:r>
              <a:rPr lang="ja-JP" altLang="en-US" dirty="0" smtClean="0"/>
              <a:t>　</a:t>
            </a:r>
            <a:r>
              <a:rPr lang="en-US" altLang="ja-JP" dirty="0" err="1" smtClean="0"/>
              <a:t>Capt</a:t>
            </a:r>
            <a:r>
              <a:rPr lang="en-US" altLang="ja-JP" dirty="0" smtClean="0"/>
              <a:t> Joshua &amp; Naoko </a:t>
            </a:r>
            <a:r>
              <a:rPr lang="en-US" altLang="ja-JP" dirty="0" err="1" smtClean="0"/>
              <a:t>Caragan</a:t>
            </a:r>
            <a:endParaRPr kumimoji="1" lang="ja-JP" altLang="en-US" dirty="0"/>
          </a:p>
        </p:txBody>
      </p:sp>
      <p:pic>
        <p:nvPicPr>
          <p:cNvPr id="3074" name="Picture 2" descr="C:\Users\M606453\Documents\JAAGA\隊員表彰27\実施概要\写真\那覇\授与\キャラガン大尉\JAAGA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8" t="12584" r="6690" b="6260"/>
          <a:stretch/>
        </p:blipFill>
        <p:spPr bwMode="auto">
          <a:xfrm>
            <a:off x="1409628" y="913958"/>
            <a:ext cx="6809316" cy="460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41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884368" y="35414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solidFill>
                  <a:srgbClr val="0070C0"/>
                </a:solidFill>
              </a:rPr>
              <a:t>那覇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869922" y="668795"/>
            <a:ext cx="154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 smtClean="0"/>
              <a:t>記念楯授与</a:t>
            </a:r>
            <a:endParaRPr kumimoji="1" lang="ja-JP" altLang="en-US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491880" y="5812629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/>
              <a:t>織田副会長、被表彰者夫妻</a:t>
            </a:r>
            <a:endParaRPr kumimoji="1" lang="ja-JP" altLang="en-US" sz="1400" dirty="0"/>
          </a:p>
        </p:txBody>
      </p:sp>
      <p:pic>
        <p:nvPicPr>
          <p:cNvPr id="4098" name="Picture 2" descr="C:\Users\M606453\Documents\JAAGA\隊員表彰27\実施概要\写真\那覇\授与\キャラガン大尉\JAAGA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b="3286"/>
          <a:stretch/>
        </p:blipFill>
        <p:spPr bwMode="auto">
          <a:xfrm>
            <a:off x="1936273" y="1196752"/>
            <a:ext cx="5415470" cy="452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49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884368" y="35414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solidFill>
                  <a:srgbClr val="0070C0"/>
                </a:solidFill>
              </a:rPr>
              <a:t>那覇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067944" y="40466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宿泊券授与</a:t>
            </a:r>
            <a:endParaRPr kumimoji="1" lang="ja-JP" altLang="en-US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635896" y="5877272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/>
              <a:t>小川理事とキャラガン大尉夫妻</a:t>
            </a:r>
            <a:endParaRPr kumimoji="1" lang="ja-JP" altLang="en-US" sz="1400" dirty="0"/>
          </a:p>
        </p:txBody>
      </p:sp>
      <p:pic>
        <p:nvPicPr>
          <p:cNvPr id="5122" name="Picture 2" descr="C:\Users\M606453\Documents\JAAGA\隊員表彰27\実施概要\写真\那覇\授与\キャラガン大尉\JAAGA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t="5854" r="12181" b="14190"/>
          <a:stretch/>
        </p:blipFill>
        <p:spPr bwMode="auto">
          <a:xfrm>
            <a:off x="1412627" y="796479"/>
            <a:ext cx="6390753" cy="489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39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884368" y="35414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solidFill>
                  <a:srgbClr val="0070C0"/>
                </a:solidFill>
              </a:rPr>
              <a:t>那覇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067944" y="40466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 smtClean="0"/>
              <a:t>指揮官祝辞</a:t>
            </a:r>
            <a:endParaRPr kumimoji="1" lang="ja-JP" altLang="en-US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519772" y="6093296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Maj Gen </a:t>
            </a:r>
            <a:r>
              <a:rPr lang="en-US" altLang="ja-JP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Kiyoaki</a:t>
            </a:r>
            <a:r>
              <a:rPr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Kawanami</a:t>
            </a:r>
            <a:r>
              <a:rPr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CC, 9</a:t>
            </a:r>
            <a:r>
              <a:rPr lang="en-US" altLang="ja-JP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Wing</a:t>
            </a:r>
            <a:endParaRPr kumimoji="1" lang="ja-JP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 descr="C:\Users\M606453\Documents\JAAGA\隊員表彰27\実施概要\写真\那覇\指揮官挨拶\川波司令\JAAGA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5" t="13600" r="3017" b="8276"/>
          <a:stretch/>
        </p:blipFill>
        <p:spPr bwMode="auto">
          <a:xfrm>
            <a:off x="1259632" y="908719"/>
            <a:ext cx="6948772" cy="50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97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884368" y="35414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solidFill>
                  <a:srgbClr val="0070C0"/>
                </a:solidFill>
              </a:rPr>
              <a:t>那覇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211960" y="47667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指揮官祝辞</a:t>
            </a:r>
            <a:endParaRPr kumimoji="1" lang="ja-JP" altLang="en-US" b="1" dirty="0"/>
          </a:p>
        </p:txBody>
      </p:sp>
      <p:pic>
        <p:nvPicPr>
          <p:cNvPr id="1027" name="Picture 3" descr="C:\Users\M606453\Documents\JAAGA\隊員表彰27\実施概要\写真\那覇\指揮官挨拶\アムライン大佐\JAAGA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3" t="11634" r="961" b="8067"/>
          <a:stretch/>
        </p:blipFill>
        <p:spPr bwMode="auto">
          <a:xfrm>
            <a:off x="1043608" y="912705"/>
            <a:ext cx="7695215" cy="518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2627784" y="6165304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 Christopher </a:t>
            </a:r>
            <a:r>
              <a:rPr lang="en-US" altLang="ja-JP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Amrhein</a:t>
            </a:r>
            <a:r>
              <a:rPr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VC, 18</a:t>
            </a:r>
            <a:r>
              <a:rPr lang="en-US" altLang="ja-JP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Wing</a:t>
            </a:r>
            <a:endParaRPr kumimoji="1" lang="ja-JP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4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884368" y="35414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solidFill>
                  <a:srgbClr val="0070C0"/>
                </a:solidFill>
              </a:rPr>
              <a:t>那覇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763688" y="6011996"/>
            <a:ext cx="5796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Lt Gen </a:t>
            </a:r>
            <a:r>
              <a:rPr lang="en-US" altLang="ja-JP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Kejiro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HATA (ret.), Ms. </a:t>
            </a:r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Yumi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Hatori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HQ</a:t>
            </a:r>
            <a:r>
              <a:rPr lang="ja-JP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ｓ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SWCAD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855064" y="260648"/>
            <a:ext cx="1365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司会・通訳</a:t>
            </a:r>
            <a:endParaRPr kumimoji="1" lang="ja-JP" altLang="en-US" b="1" dirty="0"/>
          </a:p>
        </p:txBody>
      </p:sp>
      <p:pic>
        <p:nvPicPr>
          <p:cNvPr id="3075" name="Picture 3" descr="D:\28.2.12 ＪＡＡＧＡ表彰式\JAAGA6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" t="1751" r="19458" b="23361"/>
          <a:stretch/>
        </p:blipFill>
        <p:spPr bwMode="auto">
          <a:xfrm>
            <a:off x="617959" y="629980"/>
            <a:ext cx="7877985" cy="521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78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884368" y="35414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solidFill>
                  <a:srgbClr val="0070C0"/>
                </a:solidFill>
              </a:rPr>
              <a:t>那覇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pic>
        <p:nvPicPr>
          <p:cNvPr id="15363" name="Picture 3" descr="C:\Users\M606453\Documents\JAAGA\隊員表彰27\実施概要\写真\那覇\式典冒頭\JAAGA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180" y="1196752"/>
            <a:ext cx="702078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059832" y="538807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JAAGA</a:t>
            </a:r>
            <a:r>
              <a:rPr kumimoji="1" lang="ja-JP" altLang="en-US" b="1" dirty="0" smtClean="0"/>
              <a:t>関係者　国家吹奏</a:t>
            </a:r>
            <a:endParaRPr kumimoji="1" lang="ja-JP" altLang="en-US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23728" y="6021288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/>
              <a:t>小川会員、木村支部事務局長、石津支部長、織田副会長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703831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884368" y="35414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solidFill>
                  <a:srgbClr val="0070C0"/>
                </a:solidFill>
              </a:rPr>
              <a:t>那覇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851921" y="395372"/>
            <a:ext cx="18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祝賀会食祝辞</a:t>
            </a:r>
            <a:endParaRPr kumimoji="1" lang="ja-JP" altLang="en-US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563888" y="5877272"/>
            <a:ext cx="2051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/>
              <a:t>石津</a:t>
            </a:r>
            <a:r>
              <a:rPr lang="en-US" altLang="ja-JP" sz="1400" dirty="0" smtClean="0"/>
              <a:t>JAAGA</a:t>
            </a:r>
            <a:r>
              <a:rPr lang="ja-JP" altLang="en-US" sz="1400" dirty="0" smtClean="0"/>
              <a:t>沖縄支部長</a:t>
            </a:r>
            <a:endParaRPr lang="en-US" altLang="zh-TW" sz="1400" dirty="0" smtClean="0"/>
          </a:p>
        </p:txBody>
      </p:sp>
      <p:pic>
        <p:nvPicPr>
          <p:cNvPr id="2051" name="Picture 3" descr="C:\Users\M606453\Documents\JAAGA\隊員表彰27\実施概要\写真\那覇\祝賀会食\挨拶\石津支部長\JAAGA1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8" t="7162" r="2464" b="18168"/>
          <a:stretch/>
        </p:blipFill>
        <p:spPr bwMode="auto">
          <a:xfrm>
            <a:off x="1115615" y="836712"/>
            <a:ext cx="7059035" cy="494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6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884368" y="35414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solidFill>
                  <a:srgbClr val="0070C0"/>
                </a:solidFill>
              </a:rPr>
              <a:t>那覇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855064" y="260648"/>
            <a:ext cx="1725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 smtClean="0"/>
              <a:t>被表彰者挨拶</a:t>
            </a:r>
            <a:endParaRPr kumimoji="1" lang="ja-JP" altLang="en-US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707904" y="5949280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Capt</a:t>
            </a:r>
            <a:r>
              <a:rPr lang="en-US" altLang="ja-JP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Joshua </a:t>
            </a:r>
            <a:r>
              <a:rPr lang="en-US" altLang="ja-JP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Caragan</a:t>
            </a:r>
            <a:endParaRPr kumimoji="1" lang="ja-JP" altLang="en-US" sz="1400" b="1" dirty="0"/>
          </a:p>
        </p:txBody>
      </p:sp>
      <p:pic>
        <p:nvPicPr>
          <p:cNvPr id="4099" name="Picture 3" descr="C:\Users\M606453\Documents\JAAGA\隊員表彰27\実施概要\写真\那覇\祝賀会食\挨拶\被表彰者\JAAGA9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2" t="1484" r="4244" b="21521"/>
          <a:stretch/>
        </p:blipFill>
        <p:spPr bwMode="auto">
          <a:xfrm>
            <a:off x="1367644" y="692696"/>
            <a:ext cx="6948772" cy="519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16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884368" y="35414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solidFill>
                  <a:srgbClr val="0070C0"/>
                </a:solidFill>
              </a:rPr>
              <a:t>那覇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707904" y="5868560"/>
            <a:ext cx="2233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/>
              <a:t>Capt</a:t>
            </a:r>
            <a:r>
              <a:rPr lang="en-US" altLang="ja-JP" dirty="0" smtClean="0"/>
              <a:t> Joshua </a:t>
            </a:r>
            <a:r>
              <a:rPr lang="en-US" altLang="ja-JP" dirty="0" err="1" smtClean="0"/>
              <a:t>Caragan</a:t>
            </a:r>
            <a:endParaRPr kumimoji="1" lang="ja-JP" altLang="en-US" dirty="0"/>
          </a:p>
        </p:txBody>
      </p:sp>
      <p:pic>
        <p:nvPicPr>
          <p:cNvPr id="6146" name="Picture 2" descr="C:\Users\M606453\Documents\JAAGA\隊員表彰27\実施概要\写真\那覇\祝賀会食\挨拶\被表彰者\JAAGA9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7463" b="15252"/>
          <a:stretch/>
        </p:blipFill>
        <p:spPr bwMode="auto">
          <a:xfrm>
            <a:off x="1019159" y="908720"/>
            <a:ext cx="7153241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3855064" y="332656"/>
            <a:ext cx="1725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 smtClean="0"/>
              <a:t>被表彰者挨拶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227705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884368" y="35414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solidFill>
                  <a:srgbClr val="0070C0"/>
                </a:solidFill>
              </a:rPr>
              <a:t>那覇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23928" y="40466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祝賀会食　談笑</a:t>
            </a:r>
            <a:endParaRPr kumimoji="1" lang="ja-JP" altLang="en-US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71600" y="6228020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CMSgt</a:t>
            </a:r>
            <a:r>
              <a:rPr lang="en-US" altLang="ja-JP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Munehito</a:t>
            </a:r>
            <a:r>
              <a:rPr lang="en-US" altLang="ja-JP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TAKAMA, Lt Gen </a:t>
            </a:r>
            <a:r>
              <a:rPr lang="en-US" altLang="ja-JP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Kunio</a:t>
            </a:r>
            <a:r>
              <a:rPr lang="en-US" altLang="ja-JP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ORITA, Col Christopher AMRHEIN (back)</a:t>
            </a:r>
            <a:endParaRPr kumimoji="1" lang="ja-JP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C:\Users\M606453\Documents\JAAGA\隊員表彰27\実施概要\写真\那覇\祝賀会食\JAAGA8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2" b="5409"/>
          <a:stretch/>
        </p:blipFill>
        <p:spPr bwMode="auto">
          <a:xfrm>
            <a:off x="1043607" y="918012"/>
            <a:ext cx="7547661" cy="53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09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884368" y="35414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solidFill>
                  <a:srgbClr val="0070C0"/>
                </a:solidFill>
              </a:rPr>
              <a:t>那覇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91680" y="5949280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Lt Gen </a:t>
            </a:r>
            <a:r>
              <a:rPr lang="en-US" altLang="ja-JP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Kunio</a:t>
            </a:r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ORITA, </a:t>
            </a:r>
            <a:r>
              <a:rPr lang="en-US" altLang="ja-JP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Capt</a:t>
            </a:r>
            <a:r>
              <a:rPr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Joshua &amp; Naomi CARAGAN</a:t>
            </a:r>
            <a:endParaRPr kumimoji="1" lang="ja-JP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923928" y="40466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祝賀会食　談笑</a:t>
            </a:r>
            <a:endParaRPr kumimoji="1" lang="ja-JP" altLang="en-US" b="1" dirty="0"/>
          </a:p>
        </p:txBody>
      </p:sp>
      <p:pic>
        <p:nvPicPr>
          <p:cNvPr id="1028" name="Picture 4" descr="C:\Users\M606453\Documents\JAAGA\隊員表彰27\実施概要\写真\那覇\祝賀会食\JAAGA7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t="-42" r="1768" b="18889"/>
          <a:stretch/>
        </p:blipFill>
        <p:spPr bwMode="auto">
          <a:xfrm>
            <a:off x="683568" y="776650"/>
            <a:ext cx="7750862" cy="495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74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884368" y="35414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solidFill>
                  <a:srgbClr val="0070C0"/>
                </a:solidFill>
              </a:rPr>
              <a:t>那覇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83568" y="6093296"/>
            <a:ext cx="8147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Mr. Hirohisa </a:t>
            </a:r>
            <a:r>
              <a:rPr lang="en-US" altLang="ja-JP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FUJITA, Maj Gen </a:t>
            </a:r>
            <a:r>
              <a:rPr lang="en-US" altLang="ja-JP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Kiyoaki</a:t>
            </a:r>
            <a:r>
              <a:rPr lang="en-US" altLang="ja-JP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KAWANAMI, Lt Gen Junichi ARAKI, </a:t>
            </a:r>
          </a:p>
          <a:p>
            <a:r>
              <a:rPr lang="en-US" altLang="ja-JP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WO </a:t>
            </a:r>
            <a:r>
              <a:rPr lang="en-US" altLang="ja-JP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Kazuo </a:t>
            </a:r>
            <a:r>
              <a:rPr lang="en-US" altLang="ja-JP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OGAWA</a:t>
            </a:r>
            <a:r>
              <a:rPr lang="en-US" altLang="ja-JP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Maj Shigeru </a:t>
            </a:r>
            <a:r>
              <a:rPr lang="en-US" altLang="ja-JP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FURUKAWA, </a:t>
            </a:r>
            <a:r>
              <a:rPr lang="en-US" altLang="ja-JP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Mr</a:t>
            </a:r>
            <a:r>
              <a:rPr lang="en-US" altLang="ja-JP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ja-JP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Sadao</a:t>
            </a:r>
            <a:r>
              <a:rPr lang="en-US" altLang="ja-JP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KIMURA, </a:t>
            </a:r>
            <a:r>
              <a:rPr lang="en-US" altLang="ja-JP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CMSgt</a:t>
            </a:r>
            <a:r>
              <a:rPr lang="en-US" altLang="ja-JP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Charles </a:t>
            </a:r>
            <a:r>
              <a:rPr lang="en-US" altLang="ja-JP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HOFFMAN</a:t>
            </a:r>
            <a:endParaRPr kumimoji="1" lang="ja-JP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635896" y="32336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祝賀会食参加者</a:t>
            </a:r>
            <a:endParaRPr kumimoji="1" lang="ja-JP" altLang="en-US" b="1" dirty="0"/>
          </a:p>
        </p:txBody>
      </p:sp>
      <p:pic>
        <p:nvPicPr>
          <p:cNvPr id="3076" name="Picture 4" descr="C:\Users\M606453\Documents\JAAGA\隊員表彰27\実施概要\写真\那覇\祝賀会食\JAAGA1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32" y="789492"/>
            <a:ext cx="7833756" cy="522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71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884368" y="35414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solidFill>
                  <a:srgbClr val="0070C0"/>
                </a:solidFill>
              </a:rPr>
              <a:t>那覇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851921" y="395372"/>
            <a:ext cx="18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祝賀会食談笑</a:t>
            </a:r>
            <a:endParaRPr kumimoji="1" lang="ja-JP" altLang="en-US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71600" y="6145559"/>
            <a:ext cx="7632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/>
              <a:t>ジミー・シュワツ氏、長田司南施隊司令、服部多恵南混団司渉外班長、前野裕之南施隊准曹士先任</a:t>
            </a:r>
            <a:endParaRPr lang="en-US" altLang="zh-TW" sz="1400" dirty="0" smtClean="0"/>
          </a:p>
        </p:txBody>
      </p:sp>
      <p:pic>
        <p:nvPicPr>
          <p:cNvPr id="2052" name="Picture 4" descr="C:\Users\M606453\Documents\JAAGA\隊員表彰27\実施概要\写真\那覇\祝賀会食\JAAGA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836712"/>
            <a:ext cx="7668851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62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884368" y="35414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solidFill>
                  <a:srgbClr val="0070C0"/>
                </a:solidFill>
              </a:rPr>
              <a:t>那覇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999080" y="260648"/>
            <a:ext cx="150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/>
              <a:t>祝賀</a:t>
            </a:r>
            <a:r>
              <a:rPr lang="ja-JP" altLang="en-US" b="1" dirty="0" smtClean="0"/>
              <a:t>会食場</a:t>
            </a:r>
            <a:endParaRPr kumimoji="1" lang="ja-JP" altLang="en-US" b="1" dirty="0"/>
          </a:p>
        </p:txBody>
      </p:sp>
      <p:pic>
        <p:nvPicPr>
          <p:cNvPr id="4100" name="Picture 4" descr="C:\Users\M606453\Documents\JAAGA\隊員表彰27\実施概要\写真\那覇\祝賀会食\JAAGA9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2" t="18598" r="2190" b="10452"/>
          <a:stretch/>
        </p:blipFill>
        <p:spPr bwMode="auto">
          <a:xfrm>
            <a:off x="899592" y="692696"/>
            <a:ext cx="756084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63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884368" y="35414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solidFill>
                  <a:srgbClr val="0070C0"/>
                </a:solidFill>
              </a:rPr>
              <a:t>那覇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pic>
        <p:nvPicPr>
          <p:cNvPr id="14340" name="Picture 4" descr="C:\Users\M606453\Documents\JAAGA\隊員表彰27\実施概要\写真\那覇\会場\JAAGA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58" y="1196753"/>
            <a:ext cx="6372709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275856" y="538807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会場　基地講堂</a:t>
            </a:r>
            <a:endParaRPr kumimoji="1" lang="ja-JP" altLang="en-US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915816" y="5725885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/>
              <a:t>最前列は招待者：　基地周辺協力者、部隊関係者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35387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884368" y="35414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solidFill>
                  <a:srgbClr val="0070C0"/>
                </a:solidFill>
              </a:rPr>
              <a:t>那覇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pic>
        <p:nvPicPr>
          <p:cNvPr id="17410" name="Picture 2" descr="C:\Users\M606453\Documents\JAAGA\隊員表彰27\実施概要\写真\那覇\被表彰者等\JAAGA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1" r="13074" b="30599"/>
          <a:stretch/>
        </p:blipFill>
        <p:spPr bwMode="auto">
          <a:xfrm>
            <a:off x="1331640" y="1340768"/>
            <a:ext cx="6418435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059832" y="538807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 smtClean="0"/>
              <a:t>檀上の被表彰者　関係上司</a:t>
            </a:r>
            <a:endParaRPr kumimoji="1" lang="ja-JP" altLang="en-US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259632" y="5805264"/>
            <a:ext cx="6984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/>
              <a:t>被表彰者夫妻、                            荒木南混団司令、川波９空団司令、</a:t>
            </a:r>
            <a:r>
              <a:rPr lang="en-US" altLang="ja-JP" sz="1400" dirty="0" smtClean="0"/>
              <a:t>Col </a:t>
            </a:r>
            <a:r>
              <a:rPr lang="en-US" altLang="ja-JP" sz="1400" dirty="0" err="1" smtClean="0"/>
              <a:t>Amrhein</a:t>
            </a:r>
            <a:r>
              <a:rPr lang="en-US" altLang="ja-JP" sz="1400" dirty="0" smtClean="0"/>
              <a:t>, VC 18W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477882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884368" y="35414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solidFill>
                  <a:srgbClr val="0070C0"/>
                </a:solidFill>
              </a:rPr>
              <a:t>那覇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pic>
        <p:nvPicPr>
          <p:cNvPr id="18434" name="Picture 2" descr="C:\Users\M606453\Documents\JAAGA\隊員表彰27\実施概要\写真\那覇\被表彰者等\JAAGA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8" t="6847" r="1592" b="16779"/>
          <a:stretch/>
        </p:blipFill>
        <p:spPr bwMode="auto">
          <a:xfrm>
            <a:off x="764016" y="836712"/>
            <a:ext cx="7336376" cy="54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3419872" y="332656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 smtClean="0"/>
              <a:t>被表彰者</a:t>
            </a:r>
            <a:r>
              <a:rPr lang="ja-JP" altLang="en-US" sz="2400" b="1" dirty="0"/>
              <a:t>紹介</a:t>
            </a:r>
            <a:endParaRPr kumimoji="1" lang="ja-JP" altLang="en-US" sz="24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475656" y="637203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/>
              <a:t>髙間宗仁</a:t>
            </a:r>
            <a:r>
              <a:rPr lang="ja-JP" altLang="en-US" b="1" dirty="0" smtClean="0"/>
              <a:t>曹長・恵津子夫妻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1504205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884368" y="35414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solidFill>
                  <a:srgbClr val="0070C0"/>
                </a:solidFill>
              </a:rPr>
              <a:t>那覇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pic>
        <p:nvPicPr>
          <p:cNvPr id="19458" name="Picture 2" descr="C:\Users\M606453\Documents\JAAGA\隊員表彰27\実施概要\写真\那覇\被表彰者等\JAAGA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0" t="10844" r="9578" b="15677"/>
          <a:stretch/>
        </p:blipFill>
        <p:spPr bwMode="auto">
          <a:xfrm>
            <a:off x="971600" y="908719"/>
            <a:ext cx="6912768" cy="472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563888" y="40466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 smtClean="0"/>
              <a:t>被表彰者</a:t>
            </a:r>
            <a:r>
              <a:rPr lang="ja-JP" altLang="en-US" b="1" dirty="0"/>
              <a:t>紹介</a:t>
            </a:r>
            <a:endParaRPr kumimoji="1" lang="ja-JP" altLang="en-US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203848" y="5867399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err="1" smtClean="0"/>
              <a:t>Capt</a:t>
            </a:r>
            <a:r>
              <a:rPr lang="en-US" altLang="ja-JP" sz="1400" dirty="0" smtClean="0"/>
              <a:t>  </a:t>
            </a:r>
            <a:r>
              <a:rPr lang="en-US" altLang="ja-JP" sz="1400" dirty="0" err="1" smtClean="0"/>
              <a:t>Josha</a:t>
            </a:r>
            <a:r>
              <a:rPr lang="en-US" altLang="ja-JP" sz="1400" dirty="0" smtClean="0"/>
              <a:t> &amp; Naoko </a:t>
            </a:r>
            <a:r>
              <a:rPr lang="en-US" altLang="ja-JP" sz="1400" dirty="0" err="1" smtClean="0"/>
              <a:t>Caragan</a:t>
            </a:r>
            <a:r>
              <a:rPr lang="en-US" altLang="ja-JP" sz="1400" dirty="0" smtClean="0"/>
              <a:t> 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47788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884368" y="35414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solidFill>
                  <a:srgbClr val="0070C0"/>
                </a:solidFill>
              </a:rPr>
              <a:t>那覇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pic>
        <p:nvPicPr>
          <p:cNvPr id="20482" name="Picture 2" descr="C:\Users\M606453\Documents\JAAGA\隊員表彰27\実施概要\写真\那覇\被表彰者等\JAAGA6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6" t="8083" r="10129" b="7229"/>
          <a:stretch/>
        </p:blipFill>
        <p:spPr bwMode="auto">
          <a:xfrm>
            <a:off x="1259632" y="1124744"/>
            <a:ext cx="6921466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491880" y="538807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 smtClean="0"/>
              <a:t>被表彰者　関係上司等</a:t>
            </a:r>
            <a:endParaRPr kumimoji="1" lang="ja-JP" altLang="en-US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87624" y="5857527"/>
            <a:ext cx="7344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/>
              <a:t>川波９空団司令、荒木南混団司令、                  織田副会長、               </a:t>
            </a:r>
            <a:r>
              <a:rPr lang="en-US" altLang="ja-JP" sz="1400" dirty="0" smtClean="0"/>
              <a:t>Col </a:t>
            </a:r>
            <a:r>
              <a:rPr lang="en-US" altLang="ja-JP" sz="1400" dirty="0" err="1" smtClean="0"/>
              <a:t>Amrhein</a:t>
            </a:r>
            <a:r>
              <a:rPr lang="en-US" altLang="ja-JP" sz="1400" dirty="0" smtClean="0"/>
              <a:t> </a:t>
            </a:r>
            <a:r>
              <a:rPr lang="ja-JP" altLang="en-US" sz="1400" dirty="0" smtClean="0"/>
              <a:t>　秦担当理事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89324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884368" y="35414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solidFill>
                  <a:srgbClr val="0070C0"/>
                </a:solidFill>
              </a:rPr>
              <a:t>那覇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pic>
        <p:nvPicPr>
          <p:cNvPr id="21506" name="Picture 2" descr="C:\Users\M606453\Documents\JAAGA\隊員表彰27\実施概要\写真\那覇\被表彰者等\JAAGA6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" t="14746" r="5177" b="13940"/>
          <a:stretch/>
        </p:blipFill>
        <p:spPr bwMode="auto">
          <a:xfrm>
            <a:off x="747446" y="1433261"/>
            <a:ext cx="7640978" cy="408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696177" y="873245"/>
            <a:ext cx="1787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 smtClean="0"/>
              <a:t>関係者全員で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245941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884368" y="35414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 dirty="0" smtClean="0">
                <a:solidFill>
                  <a:srgbClr val="0070C0"/>
                </a:solidFill>
              </a:rPr>
              <a:t>那覇</a:t>
            </a:r>
            <a:endParaRPr lang="ja-JP" altLang="en-US" sz="1600" b="1" dirty="0">
              <a:solidFill>
                <a:srgbClr val="0070C0"/>
              </a:solidFill>
            </a:endParaRPr>
          </a:p>
        </p:txBody>
      </p:sp>
      <p:pic>
        <p:nvPicPr>
          <p:cNvPr id="22530" name="Picture 2" descr="C:\Users\M606453\Documents\JAAGA\隊員表彰27\実施概要\写真\那覇\副会長挨拶\JAAGA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9" t="12043" r="19397" b="23089"/>
          <a:stretch/>
        </p:blipFill>
        <p:spPr bwMode="auto">
          <a:xfrm>
            <a:off x="1115616" y="908720"/>
            <a:ext cx="6922907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722762" y="486152"/>
            <a:ext cx="154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 smtClean="0"/>
              <a:t>主催者挨拶</a:t>
            </a:r>
            <a:endParaRPr kumimoji="1" lang="ja-JP" altLang="en-US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758766" y="5661248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/>
              <a:t>織田副会長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62348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358</Words>
  <Application>Microsoft Office PowerPoint</Application>
  <PresentationFormat>画面に合わせる (4:3)</PresentationFormat>
  <Paragraphs>82</Paragraphs>
  <Slides>27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27</vt:i4>
      </vt:variant>
    </vt:vector>
  </HeadingPairs>
  <TitlesOfParts>
    <vt:vector size="34" baseType="lpstr">
      <vt:lpstr>ＭＳ Ｐゴシック</vt:lpstr>
      <vt:lpstr>新細明體</vt:lpstr>
      <vt:lpstr>宋体</vt:lpstr>
      <vt:lpstr>Arial</vt:lpstr>
      <vt:lpstr>Calibri</vt:lpstr>
      <vt:lpstr>Times New Roman</vt:lpstr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MITSUBISHI HEAVY INDUSTRIES, LTD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ICT企画部</dc:creator>
  <cp:lastModifiedBy>Tony</cp:lastModifiedBy>
  <cp:revision>25</cp:revision>
  <dcterms:created xsi:type="dcterms:W3CDTF">2016-03-16T00:28:23Z</dcterms:created>
  <dcterms:modified xsi:type="dcterms:W3CDTF">2016-03-23T07:43:17Z</dcterms:modified>
</cp:coreProperties>
</file>